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1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0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6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3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11FB-C995-40A3-A9B8-0E8B3811C06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AE3C-9743-4444-860A-CBB2F44F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aculty@unm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faculty@unm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 LOU for Manual Entry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PTI doesn’t have an “FT” number available, it will need to be entered manually.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case, please forward PTI LOU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faculty@unm.edu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copy Shirley Rey.  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 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 LOU - Smith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Manual Entry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of email:  Hi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there: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attached PTI LOU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an “FT” number and will need to be entered manually by your office.  Thank you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32" y="2817629"/>
            <a:ext cx="48291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0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 LOU Manual Entry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537" y="2053389"/>
            <a:ext cx="10768262" cy="327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teaching overload for manual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faculty doesn’t have a “T1” suffix available, it will need to be entered manually.  If this is the case, please forward the teaching overload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faculty@unm.edu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copy Shirley Rey.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Example: 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 of email: Teaching overload-Johnson - Manual Entry – Sociology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of email:  Hi there: The attached faculty teaching overload for Dr. Johnson does not have a “T1” suffix and will need to be entered manually by your office.  Thank you.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335" y="3159002"/>
            <a:ext cx="6368759" cy="45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8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OFAS for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Overload Manual Entry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69958"/>
            <a:ext cx="10515600" cy="285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6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 Entry notation on copy of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 LOU and Teaching Overloads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discover that the PTI LOU or Teaching Overload has to be entered manually by OFAS, please write “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Entry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on the upper right hand corner of the form.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36" y="3083835"/>
            <a:ext cx="8467976" cy="284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4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PTI LOU for Manual Entry</vt:lpstr>
      <vt:lpstr>Email to OFAS for  PTI LOU Manual Entry </vt:lpstr>
      <vt:lpstr>Faculty teaching overload for manual entry</vt:lpstr>
      <vt:lpstr>Email to OFAS for  Teaching Overload Manual Entry</vt:lpstr>
      <vt:lpstr>Manual Entry notation on copy of  PTI LOU and Teaching Overloads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Gardner</dc:creator>
  <cp:lastModifiedBy>Karen Gardner</cp:lastModifiedBy>
  <cp:revision>7</cp:revision>
  <dcterms:created xsi:type="dcterms:W3CDTF">2017-05-16T21:16:34Z</dcterms:created>
  <dcterms:modified xsi:type="dcterms:W3CDTF">2017-05-16T21:22:05Z</dcterms:modified>
</cp:coreProperties>
</file>